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9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7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8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9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0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1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60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0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0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5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712588-04B1-427B-82EE-E8DB90309F08}" type="datetimeFigureOut">
              <a:rPr lang="en-US" dirty="0"/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FF9F0C5-380F-41C2-899A-BAC0F0927E16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8" name="TextBox 3"/>
          <p:cNvSpPr txBox="1"/>
          <p:nvPr/>
        </p:nvSpPr>
        <p:spPr>
          <a:xfrm>
            <a:off x="9535884" y="6052236"/>
            <a:ext cx="34747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Name:Arockia Shini.E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Reg.No:710422104004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media1.mp4"/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898248" y="0"/>
            <a:ext cx="479903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09715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18735</Words>
  <Application>WPS Presentation</Application>
  <PresentationFormat/>
  <Paragraphs>503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Wingdings 3</vt:lpstr>
      <vt:lpstr>Arial</vt:lpstr>
      <vt:lpstr>Times New Roman</vt:lpstr>
      <vt:lpstr>Trebuchet MS</vt:lpstr>
      <vt:lpstr>Microsoft YaHei</vt:lpstr>
      <vt:lpstr>Arial Unicode MS</vt:lpstr>
      <vt:lpstr>Calibri</vt:lpstr>
      <vt:lpstr>Facet</vt:lpstr>
      <vt:lpstr>Compose Input: A Demonstration of Text Input and Validation with Android Compose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 </dc:title>
  <dc:creator>PANDIYAN</dc:creator>
  <cp:lastModifiedBy>Suresh S</cp:lastModifiedBy>
  <cp:revision>3</cp:revision>
  <dcterms:created xsi:type="dcterms:W3CDTF">2024-11-17T12:43:54Z</dcterms:created>
  <dcterms:modified xsi:type="dcterms:W3CDTF">2024-11-17T13:24:44Z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606A9C8E1B1142978B7B2970465C7FF7_13</vt:lpwstr>
  </property>
  <property fmtid="{D5CDD505-2E9C-101B-9397-08002B2CF9AE}" pid="3" name="KSOProductBuildVer">
    <vt:lpwstr>1033-12.2.0.18911</vt:lpwstr>
  </property>
</Properties>
</file>